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77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78" r:id="rId16"/>
    <p:sldId id="269" r:id="rId17"/>
    <p:sldId id="270" r:id="rId18"/>
    <p:sldId id="271" r:id="rId19"/>
    <p:sldId id="272" r:id="rId20"/>
    <p:sldId id="273" r:id="rId21"/>
    <p:sldId id="274" r:id="rId22"/>
    <p:sldId id="275" r:id="rId23"/>
  </p:sldIdLst>
  <p:sldSz cx="9144000" cy="6858000" type="screen4x3"/>
  <p:notesSz cx="6858000" cy="9144000"/>
  <p:defaultTextStyle>
    <a:defPPr>
      <a:defRPr lang="en-N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40" autoAdjust="0"/>
    <p:restoredTop sz="94581" autoAdjust="0"/>
  </p:normalViewPr>
  <p:slideViewPr>
    <p:cSldViewPr>
      <p:cViewPr varScale="1">
        <p:scale>
          <a:sx n="70" d="100"/>
          <a:sy n="70" d="100"/>
        </p:scale>
        <p:origin x="-5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png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png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png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png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png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png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png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png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png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2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png"/></Relationships>
</file>

<file path=ppt/drawings/_rels/vmlDrawing2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67FCC2-A4D3-4421-8B11-3FEEF5CA43C4}" type="slidenum">
              <a:rPr lang="en-NZ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6CAA2F-8AFE-4C13-9D81-764635697D61}" type="slidenum">
              <a:rPr lang="en-NZ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9119CF-BD31-445C-A991-83786FD046D1}" type="slidenum">
              <a:rPr lang="en-NZ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07C99E67-94E6-494A-A828-5DAB2EDE4011}" type="slidenum">
              <a:rPr lang="en-NZ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NZ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NZ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116A103B-2FB7-49BE-BCEC-1BDA87D2794B}" type="slidenum">
              <a:rPr lang="en-NZ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9F1F15-8E5A-4D85-AA53-8107725D0DF6}" type="slidenum">
              <a:rPr lang="en-NZ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E4072F-B5E9-4967-8541-9E64BE17BF64}" type="slidenum">
              <a:rPr lang="en-NZ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EDF3D1-0246-40C6-979E-AC3AB54CF80C}" type="slidenum">
              <a:rPr lang="en-NZ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07CA8F-CCA2-4343-8E00-FFAD316D9DCB}" type="slidenum">
              <a:rPr lang="en-NZ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0475A3-0534-4CFA-9528-42066B1C07E7}" type="slidenum">
              <a:rPr lang="en-NZ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168CDF-CF78-4F51-BE0F-1247A2CA6CD7}" type="slidenum">
              <a:rPr lang="en-NZ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8C5122-E2C8-4481-9C7A-75E60BE621C5}" type="slidenum">
              <a:rPr lang="en-NZ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2F93A2-A333-4F01-9439-AA5CF362E758}" type="slidenum">
              <a:rPr lang="en-NZ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NZ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NZ" smtClean="0"/>
              <a:t>Click to edit Master text styles</a:t>
            </a:r>
          </a:p>
          <a:p>
            <a:pPr lvl="1"/>
            <a:r>
              <a:rPr lang="en-NZ" smtClean="0"/>
              <a:t>Second level</a:t>
            </a:r>
          </a:p>
          <a:p>
            <a:pPr lvl="2"/>
            <a:r>
              <a:rPr lang="en-NZ" smtClean="0"/>
              <a:t>Third level</a:t>
            </a:r>
          </a:p>
          <a:p>
            <a:pPr lvl="3"/>
            <a:r>
              <a:rPr lang="en-NZ" smtClean="0"/>
              <a:t>Fourth level</a:t>
            </a:r>
          </a:p>
          <a:p>
            <a:pPr lvl="4"/>
            <a:r>
              <a:rPr lang="en-NZ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NZ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NZ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132347A8-9AA7-46E6-B2AB-76BA8E7F2E87}" type="slidenum">
              <a:rPr lang="en-NZ"/>
              <a:pPr/>
              <a:t>‹#›</a:t>
            </a:fld>
            <a:endParaRPr lang="en-N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6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9.jpeg"/><Relationship Id="rId5" Type="http://schemas.openxmlformats.org/officeDocument/2006/relationships/hyperlink" Target="http://upload.wikimedia.org/wikipedia/commons/7/76/Kowhaiwhai.jpg" TargetMode="External"/><Relationship Id="rId4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4.v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5.v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6.v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7.v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8.v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9.v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0.v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1.v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7" Type="http://schemas.openxmlformats.org/officeDocument/2006/relationships/oleObject" Target="../embeddings/oleObject10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9.bin"/><Relationship Id="rId5" Type="http://schemas.openxmlformats.org/officeDocument/2006/relationships/oleObject" Target="../embeddings/oleObject8.bin"/><Relationship Id="rId4" Type="http://schemas.openxmlformats.org/officeDocument/2006/relationships/oleObject" Target="../embeddings/oleObject7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14.bin"/><Relationship Id="rId5" Type="http://schemas.openxmlformats.org/officeDocument/2006/relationships/oleObject" Target="../embeddings/oleObject13.bin"/><Relationship Id="rId4" Type="http://schemas.openxmlformats.org/officeDocument/2006/relationships/oleObject" Target="../embeddings/oleObject12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NZ" sz="6000"/>
              <a:t>Reflection Rotation</a:t>
            </a:r>
            <a:br>
              <a:rPr lang="en-NZ" sz="6000"/>
            </a:br>
            <a:r>
              <a:rPr lang="en-NZ" sz="6000"/>
              <a:t>and Translation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53" name="Rectangle 21"/>
          <p:cNvSpPr>
            <a:spLocks noGrp="1" noChangeArrowheads="1"/>
          </p:cNvSpPr>
          <p:nvPr>
            <p:ph type="title"/>
          </p:nvPr>
        </p:nvSpPr>
        <p:spPr>
          <a:xfrm>
            <a:off x="468313" y="274638"/>
            <a:ext cx="8218487" cy="2578100"/>
          </a:xfrm>
        </p:spPr>
        <p:txBody>
          <a:bodyPr/>
          <a:lstStyle/>
          <a:p>
            <a:r>
              <a:rPr lang="en-NZ" sz="4000"/>
              <a:t>Kowhaiwhai designs use translation, reflection and rotation</a:t>
            </a:r>
            <a:br>
              <a:rPr lang="en-NZ" sz="4000"/>
            </a:br>
            <a:r>
              <a:rPr lang="en-NZ" sz="4000"/>
              <a:t>along with a huge amount of creativity.</a:t>
            </a:r>
          </a:p>
        </p:txBody>
      </p:sp>
      <p:graphicFrame>
        <p:nvGraphicFramePr>
          <p:cNvPr id="18436" name="Object 4"/>
          <p:cNvGraphicFramePr>
            <a:graphicFrameLocks noChangeAspect="1"/>
          </p:cNvGraphicFramePr>
          <p:nvPr>
            <p:ph sz="half" idx="1"/>
          </p:nvPr>
        </p:nvGraphicFramePr>
        <p:xfrm>
          <a:off x="2987675" y="4437063"/>
          <a:ext cx="2876550" cy="2105025"/>
        </p:xfrm>
        <a:graphic>
          <a:graphicData uri="http://schemas.openxmlformats.org/presentationml/2006/ole">
            <p:oleObj spid="_x0000_s18436" name="Bitmap Image" r:id="rId3" imgW="7561905" imgH="5533333" progId="Paint.Picture">
              <p:embed/>
            </p:oleObj>
          </a:graphicData>
        </a:graphic>
      </p:graphicFrame>
      <p:pic>
        <p:nvPicPr>
          <p:cNvPr id="18448" name="Picture 16" descr="korukowhai-skyblue"/>
          <p:cNvPicPr>
            <a:picLocks noChangeAspect="1" noChangeArrowheads="1"/>
          </p:cNvPicPr>
          <p:nvPr>
            <p:ph sz="quarter" idx="2"/>
          </p:nvPr>
        </p:nvPicPr>
        <p:blipFill>
          <a:blip r:embed="rId4"/>
          <a:srcRect/>
          <a:stretch>
            <a:fillRect/>
          </a:stretch>
        </p:blipFill>
        <p:spPr>
          <a:xfrm>
            <a:off x="0" y="2924175"/>
            <a:ext cx="2879725" cy="2879725"/>
          </a:xfrm>
          <a:noFill/>
          <a:ln/>
        </p:spPr>
      </p:pic>
      <p:pic>
        <p:nvPicPr>
          <p:cNvPr id="18452" name="Picture 20" descr="450px-Kowhaiwhai">
            <a:hlinkClick r:id="rId5"/>
          </p:cNvPr>
          <p:cNvPicPr>
            <a:picLocks noChangeAspect="1" noChangeArrowheads="1"/>
          </p:cNvPicPr>
          <p:nvPr>
            <p:ph sz="quarter" idx="3"/>
          </p:nvPr>
        </p:nvPicPr>
        <p:blipFill>
          <a:blip r:embed="rId6"/>
          <a:srcRect/>
          <a:stretch>
            <a:fillRect/>
          </a:stretch>
        </p:blipFill>
        <p:spPr>
          <a:xfrm>
            <a:off x="6011863" y="2349500"/>
            <a:ext cx="2833687" cy="4175125"/>
          </a:xfrm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3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NZ"/>
              <a:t>Try one yourself</a:t>
            </a:r>
          </a:p>
        </p:txBody>
      </p:sp>
      <p:graphicFrame>
        <p:nvGraphicFramePr>
          <p:cNvPr id="22532" name="Object 4"/>
          <p:cNvGraphicFramePr>
            <a:graphicFrameLocks noChangeAspect="1"/>
          </p:cNvGraphicFramePr>
          <p:nvPr>
            <p:ph idx="1"/>
          </p:nvPr>
        </p:nvGraphicFramePr>
        <p:xfrm>
          <a:off x="1497013" y="1600200"/>
          <a:ext cx="6148387" cy="4525963"/>
        </p:xfrm>
        <a:graphic>
          <a:graphicData uri="http://schemas.openxmlformats.org/presentationml/2006/ole">
            <p:oleObj spid="_x0000_s22532" name="Bitmap Image" r:id="rId3" imgW="7504762" imgH="5525271" progId="Paint.Picture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4580" name="Object 4"/>
          <p:cNvGraphicFramePr>
            <a:graphicFrameLocks noChangeAspect="1"/>
          </p:cNvGraphicFramePr>
          <p:nvPr>
            <p:ph idx="1"/>
          </p:nvPr>
        </p:nvGraphicFramePr>
        <p:xfrm>
          <a:off x="250825" y="301625"/>
          <a:ext cx="8569325" cy="6475413"/>
        </p:xfrm>
        <a:graphic>
          <a:graphicData uri="http://schemas.openxmlformats.org/presentationml/2006/ole">
            <p:oleObj spid="_x0000_s24580" name="Bitmap Image" r:id="rId3" imgW="6819048" imgH="5152381" progId="Paint.Picture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NZ"/>
              <a:t>Start – use reflection</a:t>
            </a:r>
          </a:p>
        </p:txBody>
      </p:sp>
      <p:graphicFrame>
        <p:nvGraphicFramePr>
          <p:cNvPr id="29699" name="Object 3"/>
          <p:cNvGraphicFramePr>
            <a:graphicFrameLocks noChangeAspect="1"/>
          </p:cNvGraphicFramePr>
          <p:nvPr>
            <p:ph idx="1"/>
          </p:nvPr>
        </p:nvGraphicFramePr>
        <p:xfrm>
          <a:off x="3538538" y="2481263"/>
          <a:ext cx="2066925" cy="2762250"/>
        </p:xfrm>
        <a:graphic>
          <a:graphicData uri="http://schemas.openxmlformats.org/presentationml/2006/ole">
            <p:oleObj spid="_x0000_s29699" name="Bitmap Image" r:id="rId3" imgW="2066667" imgH="2762636" progId="Paint.Picture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9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NZ" sz="4000"/>
              <a:t>The red line is the axis of symmetry</a:t>
            </a:r>
          </a:p>
        </p:txBody>
      </p:sp>
      <p:graphicFrame>
        <p:nvGraphicFramePr>
          <p:cNvPr id="31748" name="Object 4"/>
          <p:cNvGraphicFramePr>
            <a:graphicFrameLocks noChangeAspect="1"/>
          </p:cNvGraphicFramePr>
          <p:nvPr>
            <p:ph idx="1"/>
          </p:nvPr>
        </p:nvGraphicFramePr>
        <p:xfrm>
          <a:off x="2733675" y="2452688"/>
          <a:ext cx="3676650" cy="2819400"/>
        </p:xfrm>
        <a:graphic>
          <a:graphicData uri="http://schemas.openxmlformats.org/presentationml/2006/ole">
            <p:oleObj spid="_x0000_s31748" name="Bitmap Image" r:id="rId3" imgW="3677163" imgH="2819794" progId="Paint.Picture">
              <p:embed/>
            </p:oleObj>
          </a:graphicData>
        </a:graphic>
      </p:graphicFrame>
      <p:sp>
        <p:nvSpPr>
          <p:cNvPr id="31751" name="Line 7"/>
          <p:cNvSpPr>
            <a:spLocks noChangeShapeType="1"/>
          </p:cNvSpPr>
          <p:nvPr/>
        </p:nvSpPr>
        <p:spPr bwMode="auto">
          <a:xfrm>
            <a:off x="4572000" y="1700213"/>
            <a:ext cx="71438" cy="4392612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N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NZ" sz="4000"/>
              <a:t>What would a 90 degree rotation look like?</a:t>
            </a:r>
          </a:p>
        </p:txBody>
      </p:sp>
      <p:graphicFrame>
        <p:nvGraphicFramePr>
          <p:cNvPr id="50179" name="Object 3"/>
          <p:cNvGraphicFramePr>
            <a:graphicFrameLocks noChangeAspect="1"/>
          </p:cNvGraphicFramePr>
          <p:nvPr>
            <p:ph idx="1"/>
          </p:nvPr>
        </p:nvGraphicFramePr>
        <p:xfrm>
          <a:off x="2733675" y="2452688"/>
          <a:ext cx="3676650" cy="2819400"/>
        </p:xfrm>
        <a:graphic>
          <a:graphicData uri="http://schemas.openxmlformats.org/presentationml/2006/ole">
            <p:oleObj spid="_x0000_s50179" name="Bitmap Image" r:id="rId3" imgW="3677163" imgH="2819794" progId="Paint.Picture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NZ"/>
              <a:t>Then what? You decide..</a:t>
            </a:r>
          </a:p>
        </p:txBody>
      </p:sp>
      <p:graphicFrame>
        <p:nvGraphicFramePr>
          <p:cNvPr id="33795" name="Object 3"/>
          <p:cNvGraphicFramePr>
            <a:graphicFrameLocks noChangeAspect="1"/>
          </p:cNvGraphicFramePr>
          <p:nvPr>
            <p:ph idx="1"/>
          </p:nvPr>
        </p:nvGraphicFramePr>
        <p:xfrm>
          <a:off x="1758950" y="1600200"/>
          <a:ext cx="5624513" cy="4525963"/>
        </p:xfrm>
        <a:graphic>
          <a:graphicData uri="http://schemas.openxmlformats.org/presentationml/2006/ole">
            <p:oleObj spid="_x0000_s33795" name="Bitmap Image" r:id="rId3" imgW="6047619" imgH="4866667" progId="Paint.Picture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5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NZ"/>
              <a:t>Use some imagination</a:t>
            </a:r>
          </a:p>
        </p:txBody>
      </p:sp>
      <p:graphicFrame>
        <p:nvGraphicFramePr>
          <p:cNvPr id="35844" name="Object 4"/>
          <p:cNvGraphicFramePr>
            <a:graphicFrameLocks noChangeAspect="1"/>
          </p:cNvGraphicFramePr>
          <p:nvPr>
            <p:ph idx="1"/>
          </p:nvPr>
        </p:nvGraphicFramePr>
        <p:xfrm>
          <a:off x="1992313" y="1600200"/>
          <a:ext cx="5157787" cy="4525963"/>
        </p:xfrm>
        <a:graphic>
          <a:graphicData uri="http://schemas.openxmlformats.org/presentationml/2006/ole">
            <p:oleObj spid="_x0000_s35844" name="Bitmap Image" r:id="rId3" imgW="6066667" imgH="5323810" progId="Paint.Picture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3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NZ"/>
              <a:t>Geometrical based art!</a:t>
            </a:r>
          </a:p>
        </p:txBody>
      </p:sp>
      <p:graphicFrame>
        <p:nvGraphicFramePr>
          <p:cNvPr id="37892" name="Object 4"/>
          <p:cNvGraphicFramePr>
            <a:graphicFrameLocks noChangeAspect="1"/>
          </p:cNvGraphicFramePr>
          <p:nvPr>
            <p:ph idx="1"/>
          </p:nvPr>
        </p:nvGraphicFramePr>
        <p:xfrm>
          <a:off x="1773238" y="1600200"/>
          <a:ext cx="5595937" cy="4525963"/>
        </p:xfrm>
        <a:graphic>
          <a:graphicData uri="http://schemas.openxmlformats.org/presentationml/2006/ole">
            <p:oleObj spid="_x0000_s37892" name="Bitmap Image" r:id="rId3" imgW="6830378" imgH="5525271" progId="Paint.Picture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41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NZ"/>
              <a:t>One simple idea! And wow!</a:t>
            </a:r>
          </a:p>
        </p:txBody>
      </p:sp>
      <p:graphicFrame>
        <p:nvGraphicFramePr>
          <p:cNvPr id="39940" name="Object 4"/>
          <p:cNvGraphicFramePr>
            <a:graphicFrameLocks noChangeAspect="1"/>
          </p:cNvGraphicFramePr>
          <p:nvPr>
            <p:ph idx="1"/>
          </p:nvPr>
        </p:nvGraphicFramePr>
        <p:xfrm>
          <a:off x="468313" y="1600200"/>
          <a:ext cx="8351837" cy="4525963"/>
        </p:xfrm>
        <a:graphic>
          <a:graphicData uri="http://schemas.openxmlformats.org/presentationml/2006/ole">
            <p:oleObj spid="_x0000_s39940" name="Bitmap Image" r:id="rId3" imgW="6849431" imgH="5409524" progId="Paint.Picture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NZ"/>
              <a:t>Start with a picture like this..</a:t>
            </a:r>
          </a:p>
        </p:txBody>
      </p:sp>
      <p:graphicFrame>
        <p:nvGraphicFramePr>
          <p:cNvPr id="3078" name="Object 6"/>
          <p:cNvGraphicFramePr>
            <a:graphicFrameLocks noChangeAspect="1"/>
          </p:cNvGraphicFramePr>
          <p:nvPr>
            <p:ph idx="1"/>
          </p:nvPr>
        </p:nvGraphicFramePr>
        <p:xfrm>
          <a:off x="1187450" y="1484313"/>
          <a:ext cx="3257550" cy="4525962"/>
        </p:xfrm>
        <a:graphic>
          <a:graphicData uri="http://schemas.openxmlformats.org/presentationml/2006/ole">
            <p:oleObj spid="_x0000_s3078" name="Bitmap Image" r:id="rId3" imgW="2276793" imgH="3161905" progId="Paint.Picture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NZ"/>
              <a:t>Just one more … ok?</a:t>
            </a:r>
          </a:p>
        </p:txBody>
      </p:sp>
      <p:graphicFrame>
        <p:nvGraphicFramePr>
          <p:cNvPr id="41987" name="Object 3"/>
          <p:cNvGraphicFramePr>
            <a:graphicFrameLocks noChangeAspect="1"/>
          </p:cNvGraphicFramePr>
          <p:nvPr>
            <p:ph idx="1"/>
          </p:nvPr>
        </p:nvGraphicFramePr>
        <p:xfrm>
          <a:off x="3257550" y="2095500"/>
          <a:ext cx="2628900" cy="3533775"/>
        </p:xfrm>
        <a:graphic>
          <a:graphicData uri="http://schemas.openxmlformats.org/presentationml/2006/ole">
            <p:oleObj spid="_x0000_s41987" name="Bitmap Image" r:id="rId3" imgW="2629267" imgH="3533333" progId="Paint.Picture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7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NZ"/>
              <a:t>Geometrical Design!</a:t>
            </a:r>
          </a:p>
        </p:txBody>
      </p:sp>
      <p:graphicFrame>
        <p:nvGraphicFramePr>
          <p:cNvPr id="44036" name="Object 4"/>
          <p:cNvGraphicFramePr>
            <a:graphicFrameLocks noChangeAspect="1"/>
          </p:cNvGraphicFramePr>
          <p:nvPr>
            <p:ph idx="1"/>
          </p:nvPr>
        </p:nvGraphicFramePr>
        <p:xfrm>
          <a:off x="1346200" y="1566863"/>
          <a:ext cx="6450013" cy="4525962"/>
        </p:xfrm>
        <a:graphic>
          <a:graphicData uri="http://schemas.openxmlformats.org/presentationml/2006/ole">
            <p:oleObj spid="_x0000_s44036" name="Bitmap Image" r:id="rId3" imgW="7561905" imgH="5304762" progId="Paint.Picture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5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6084" name="Object 4"/>
          <p:cNvGraphicFramePr>
            <a:graphicFrameLocks noChangeAspect="1"/>
          </p:cNvGraphicFramePr>
          <p:nvPr>
            <p:ph idx="1"/>
          </p:nvPr>
        </p:nvGraphicFramePr>
        <p:xfrm>
          <a:off x="539750" y="333375"/>
          <a:ext cx="8208963" cy="5792788"/>
        </p:xfrm>
        <a:graphic>
          <a:graphicData uri="http://schemas.openxmlformats.org/presentationml/2006/ole">
            <p:oleObj spid="_x0000_s46084" name="Bitmap Image" r:id="rId3" imgW="7602011" imgH="5315692" progId="Paint.Picture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NZ"/>
              <a:t>Vertical </a:t>
            </a:r>
            <a:r>
              <a:rPr lang="en-NZ">
                <a:solidFill>
                  <a:srgbClr val="FF0000"/>
                </a:solidFill>
              </a:rPr>
              <a:t>reflection</a:t>
            </a:r>
          </a:p>
        </p:txBody>
      </p:sp>
      <p:graphicFrame>
        <p:nvGraphicFramePr>
          <p:cNvPr id="5124" name="Object 4"/>
          <p:cNvGraphicFramePr>
            <a:graphicFrameLocks noChangeAspect="1"/>
          </p:cNvGraphicFramePr>
          <p:nvPr>
            <p:ph idx="1"/>
          </p:nvPr>
        </p:nvGraphicFramePr>
        <p:xfrm>
          <a:off x="1077913" y="1600200"/>
          <a:ext cx="6988175" cy="4525963"/>
        </p:xfrm>
        <a:graphic>
          <a:graphicData uri="http://schemas.openxmlformats.org/presentationml/2006/ole">
            <p:oleObj spid="_x0000_s5124" name="Bitmap Image" r:id="rId3" imgW="5191850" imgH="3362794" progId="Paint.Picture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NZ">
                <a:solidFill>
                  <a:srgbClr val="FF0000"/>
                </a:solidFill>
              </a:rPr>
              <a:t>Axis of symmetry</a:t>
            </a:r>
          </a:p>
        </p:txBody>
      </p:sp>
      <p:graphicFrame>
        <p:nvGraphicFramePr>
          <p:cNvPr id="49155" name="Object 3"/>
          <p:cNvGraphicFramePr>
            <a:graphicFrameLocks noChangeAspect="1"/>
          </p:cNvGraphicFramePr>
          <p:nvPr>
            <p:ph idx="1"/>
          </p:nvPr>
        </p:nvGraphicFramePr>
        <p:xfrm>
          <a:off x="1116013" y="1196975"/>
          <a:ext cx="6988175" cy="4857750"/>
        </p:xfrm>
        <a:graphic>
          <a:graphicData uri="http://schemas.openxmlformats.org/presentationml/2006/ole">
            <p:oleObj spid="_x0000_s49155" name="Bitmap Image" r:id="rId3" imgW="5191850" imgH="3362794" progId="Paint.Picture">
              <p:embed/>
            </p:oleObj>
          </a:graphicData>
        </a:graphic>
      </p:graphicFrame>
      <p:sp>
        <p:nvSpPr>
          <p:cNvPr id="49156" name="Line 4"/>
          <p:cNvSpPr>
            <a:spLocks noChangeShapeType="1"/>
          </p:cNvSpPr>
          <p:nvPr/>
        </p:nvSpPr>
        <p:spPr bwMode="auto">
          <a:xfrm>
            <a:off x="4572000" y="1341438"/>
            <a:ext cx="0" cy="4608512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N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NZ"/>
              <a:t>Horrizontal </a:t>
            </a:r>
            <a:r>
              <a:rPr lang="en-NZ">
                <a:solidFill>
                  <a:srgbClr val="FF0000"/>
                </a:solidFill>
              </a:rPr>
              <a:t>Reflection</a:t>
            </a:r>
            <a:r>
              <a:rPr lang="en-NZ"/>
              <a:t> </a:t>
            </a:r>
          </a:p>
        </p:txBody>
      </p:sp>
      <p:graphicFrame>
        <p:nvGraphicFramePr>
          <p:cNvPr id="6147" name="Object 3"/>
          <p:cNvGraphicFramePr>
            <a:graphicFrameLocks noChangeAspect="1"/>
          </p:cNvGraphicFramePr>
          <p:nvPr>
            <p:ph idx="1"/>
          </p:nvPr>
        </p:nvGraphicFramePr>
        <p:xfrm>
          <a:off x="3052763" y="2205038"/>
          <a:ext cx="3038475" cy="3314700"/>
        </p:xfrm>
        <a:graphic>
          <a:graphicData uri="http://schemas.openxmlformats.org/presentationml/2006/ole">
            <p:oleObj spid="_x0000_s6147" name="Bitmap Image" r:id="rId3" imgW="3038095" imgH="3315163" progId="Paint.Picture">
              <p:embed/>
            </p:oleObj>
          </a:graphicData>
        </a:graphic>
      </p:graphicFrame>
      <p:sp>
        <p:nvSpPr>
          <p:cNvPr id="6149" name="Line 5"/>
          <p:cNvSpPr>
            <a:spLocks noChangeShapeType="1"/>
          </p:cNvSpPr>
          <p:nvPr/>
        </p:nvSpPr>
        <p:spPr bwMode="auto">
          <a:xfrm>
            <a:off x="2987675" y="3860800"/>
            <a:ext cx="3313113" cy="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N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NZ"/>
              <a:t>Now “join” the bits up..</a:t>
            </a:r>
          </a:p>
        </p:txBody>
      </p:sp>
      <p:graphicFrame>
        <p:nvGraphicFramePr>
          <p:cNvPr id="8195" name="Object 3"/>
          <p:cNvGraphicFramePr>
            <a:graphicFrameLocks noChangeAspect="1"/>
          </p:cNvGraphicFramePr>
          <p:nvPr>
            <p:ph idx="1"/>
          </p:nvPr>
        </p:nvGraphicFramePr>
        <p:xfrm>
          <a:off x="3319463" y="2276475"/>
          <a:ext cx="2505075" cy="3171825"/>
        </p:xfrm>
        <a:graphic>
          <a:graphicData uri="http://schemas.openxmlformats.org/presentationml/2006/ole">
            <p:oleObj spid="_x0000_s8195" name="Bitmap Image" r:id="rId3" imgW="2505425" imgH="3172268" progId="Paint.Picture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 sz="quarter"/>
          </p:nvPr>
        </p:nvSpPr>
        <p:spPr/>
        <p:txBody>
          <a:bodyPr/>
          <a:lstStyle/>
          <a:p>
            <a:r>
              <a:rPr lang="en-NZ"/>
              <a:t>Translate and resize the image.</a:t>
            </a:r>
          </a:p>
        </p:txBody>
      </p:sp>
      <p:graphicFrame>
        <p:nvGraphicFramePr>
          <p:cNvPr id="10244" name="Object 4"/>
          <p:cNvGraphicFramePr>
            <a:graphicFrameLocks noChangeAspect="1"/>
          </p:cNvGraphicFramePr>
          <p:nvPr>
            <p:ph sz="quarter" idx="1"/>
          </p:nvPr>
        </p:nvGraphicFramePr>
        <p:xfrm>
          <a:off x="323850" y="1341438"/>
          <a:ext cx="1727200" cy="2185987"/>
        </p:xfrm>
        <a:graphic>
          <a:graphicData uri="http://schemas.openxmlformats.org/presentationml/2006/ole">
            <p:oleObj spid="_x0000_s10244" name="Bitmap Image" r:id="rId3" imgW="2505425" imgH="3172268" progId="Paint.Picture">
              <p:embed/>
            </p:oleObj>
          </a:graphicData>
        </a:graphic>
      </p:graphicFrame>
      <p:graphicFrame>
        <p:nvGraphicFramePr>
          <p:cNvPr id="10246" name="Object 6"/>
          <p:cNvGraphicFramePr>
            <a:graphicFrameLocks noChangeAspect="1"/>
          </p:cNvGraphicFramePr>
          <p:nvPr>
            <p:ph sz="quarter" idx="2"/>
          </p:nvPr>
        </p:nvGraphicFramePr>
        <p:xfrm>
          <a:off x="6443663" y="1484313"/>
          <a:ext cx="1727200" cy="2185987"/>
        </p:xfrm>
        <a:graphic>
          <a:graphicData uri="http://schemas.openxmlformats.org/presentationml/2006/ole">
            <p:oleObj spid="_x0000_s10246" name="Bitmap Image" r:id="rId4" imgW="2505425" imgH="3172268" progId="Paint.Picture">
              <p:embed/>
            </p:oleObj>
          </a:graphicData>
        </a:graphic>
      </p:graphicFrame>
      <p:graphicFrame>
        <p:nvGraphicFramePr>
          <p:cNvPr id="10248" name="Object 8"/>
          <p:cNvGraphicFramePr>
            <a:graphicFrameLocks noChangeAspect="1"/>
          </p:cNvGraphicFramePr>
          <p:nvPr>
            <p:ph sz="quarter" idx="3"/>
          </p:nvPr>
        </p:nvGraphicFramePr>
        <p:xfrm>
          <a:off x="323850" y="3500438"/>
          <a:ext cx="1727200" cy="2187575"/>
        </p:xfrm>
        <a:graphic>
          <a:graphicData uri="http://schemas.openxmlformats.org/presentationml/2006/ole">
            <p:oleObj spid="_x0000_s10248" name="Bitmap Image" r:id="rId5" imgW="2505425" imgH="3172268" progId="Paint.Picture">
              <p:embed/>
            </p:oleObj>
          </a:graphicData>
        </a:graphic>
      </p:graphicFrame>
      <p:graphicFrame>
        <p:nvGraphicFramePr>
          <p:cNvPr id="10250" name="Object 10"/>
          <p:cNvGraphicFramePr>
            <a:graphicFrameLocks noChangeAspect="1"/>
          </p:cNvGraphicFramePr>
          <p:nvPr>
            <p:ph sz="quarter" idx="4"/>
          </p:nvPr>
        </p:nvGraphicFramePr>
        <p:xfrm>
          <a:off x="6443663" y="3644900"/>
          <a:ext cx="1727200" cy="2187575"/>
        </p:xfrm>
        <a:graphic>
          <a:graphicData uri="http://schemas.openxmlformats.org/presentationml/2006/ole">
            <p:oleObj spid="_x0000_s10250" name="Bitmap Image" r:id="rId6" imgW="2505425" imgH="3172268" progId="Paint.Picture">
              <p:embed/>
            </p:oleObj>
          </a:graphicData>
        </a:graphic>
      </p:graphicFrame>
      <p:graphicFrame>
        <p:nvGraphicFramePr>
          <p:cNvPr id="10253" name="Object 13"/>
          <p:cNvGraphicFramePr>
            <a:graphicFrameLocks noChangeAspect="1"/>
          </p:cNvGraphicFramePr>
          <p:nvPr/>
        </p:nvGraphicFramePr>
        <p:xfrm>
          <a:off x="2987675" y="1844675"/>
          <a:ext cx="2505075" cy="3171825"/>
        </p:xfrm>
        <a:graphic>
          <a:graphicData uri="http://schemas.openxmlformats.org/presentationml/2006/ole">
            <p:oleObj spid="_x0000_s10253" name="Bitmap Image" r:id="rId7" imgW="2505425" imgH="3172268" progId="Paint.Picture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 sz="quarter"/>
          </p:nvPr>
        </p:nvSpPr>
        <p:spPr/>
        <p:txBody>
          <a:bodyPr/>
          <a:lstStyle/>
          <a:p>
            <a:r>
              <a:rPr lang="en-NZ">
                <a:solidFill>
                  <a:srgbClr val="FF0000"/>
                </a:solidFill>
              </a:rPr>
              <a:t>Rotate</a:t>
            </a:r>
            <a:r>
              <a:rPr lang="en-NZ"/>
              <a:t> the image.</a:t>
            </a:r>
          </a:p>
        </p:txBody>
      </p:sp>
      <p:graphicFrame>
        <p:nvGraphicFramePr>
          <p:cNvPr id="15368" name="Object 8"/>
          <p:cNvGraphicFramePr>
            <a:graphicFrameLocks noChangeAspect="1"/>
          </p:cNvGraphicFramePr>
          <p:nvPr>
            <p:ph sz="quarter" idx="1"/>
          </p:nvPr>
        </p:nvGraphicFramePr>
        <p:xfrm>
          <a:off x="1092200" y="1600200"/>
          <a:ext cx="2768600" cy="2185988"/>
        </p:xfrm>
        <a:graphic>
          <a:graphicData uri="http://schemas.openxmlformats.org/presentationml/2006/ole">
            <p:oleObj spid="_x0000_s15368" name="Bitmap Image" r:id="rId3" imgW="3172268" imgH="2505425" progId="Paint.Picture">
              <p:embed/>
            </p:oleObj>
          </a:graphicData>
        </a:graphic>
      </p:graphicFrame>
      <p:graphicFrame>
        <p:nvGraphicFramePr>
          <p:cNvPr id="15369" name="Object 9"/>
          <p:cNvGraphicFramePr>
            <a:graphicFrameLocks noChangeAspect="1"/>
          </p:cNvGraphicFramePr>
          <p:nvPr>
            <p:ph sz="quarter" idx="3"/>
          </p:nvPr>
        </p:nvGraphicFramePr>
        <p:xfrm>
          <a:off x="1090613" y="3938588"/>
          <a:ext cx="2770187" cy="2187575"/>
        </p:xfrm>
        <a:graphic>
          <a:graphicData uri="http://schemas.openxmlformats.org/presentationml/2006/ole">
            <p:oleObj spid="_x0000_s15369" name="Bitmap Image" r:id="rId4" imgW="3172268" imgH="2505425" progId="Paint.Picture">
              <p:embed/>
            </p:oleObj>
          </a:graphicData>
        </a:graphic>
      </p:graphicFrame>
      <p:graphicFrame>
        <p:nvGraphicFramePr>
          <p:cNvPr id="15370" name="Object 10"/>
          <p:cNvGraphicFramePr>
            <a:graphicFrameLocks noChangeAspect="1"/>
          </p:cNvGraphicFramePr>
          <p:nvPr>
            <p:ph sz="quarter" idx="2"/>
          </p:nvPr>
        </p:nvGraphicFramePr>
        <p:xfrm>
          <a:off x="5283200" y="1600200"/>
          <a:ext cx="2768600" cy="2185988"/>
        </p:xfrm>
        <a:graphic>
          <a:graphicData uri="http://schemas.openxmlformats.org/presentationml/2006/ole">
            <p:oleObj spid="_x0000_s15370" name="Bitmap Image" r:id="rId5" imgW="3172268" imgH="2505425" progId="Paint.Picture">
              <p:embed/>
            </p:oleObj>
          </a:graphicData>
        </a:graphic>
      </p:graphicFrame>
      <p:graphicFrame>
        <p:nvGraphicFramePr>
          <p:cNvPr id="15371" name="Object 11"/>
          <p:cNvGraphicFramePr>
            <a:graphicFrameLocks noChangeAspect="1"/>
          </p:cNvGraphicFramePr>
          <p:nvPr>
            <p:ph sz="quarter" idx="4"/>
          </p:nvPr>
        </p:nvGraphicFramePr>
        <p:xfrm>
          <a:off x="5281613" y="3938588"/>
          <a:ext cx="2770187" cy="2187575"/>
        </p:xfrm>
        <a:graphic>
          <a:graphicData uri="http://schemas.openxmlformats.org/presentationml/2006/ole">
            <p:oleObj spid="_x0000_s15371" name="Bitmap Image" r:id="rId6" imgW="3172268" imgH="2505425" progId="Paint.Picture">
              <p:embed/>
            </p:oleObj>
          </a:graphicData>
        </a:graphic>
      </p:graphicFrame>
      <p:sp>
        <p:nvSpPr>
          <p:cNvPr id="15372" name="Line 12"/>
          <p:cNvSpPr>
            <a:spLocks noChangeShapeType="1"/>
          </p:cNvSpPr>
          <p:nvPr/>
        </p:nvSpPr>
        <p:spPr bwMode="auto">
          <a:xfrm>
            <a:off x="1116013" y="1052513"/>
            <a:ext cx="0" cy="1584325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NZ"/>
          </a:p>
        </p:txBody>
      </p:sp>
      <p:sp>
        <p:nvSpPr>
          <p:cNvPr id="15373" name="Line 13"/>
          <p:cNvSpPr>
            <a:spLocks noChangeShapeType="1"/>
          </p:cNvSpPr>
          <p:nvPr/>
        </p:nvSpPr>
        <p:spPr bwMode="auto">
          <a:xfrm>
            <a:off x="1116013" y="2636838"/>
            <a:ext cx="2735262" cy="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N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388" name="Object 4"/>
          <p:cNvGraphicFramePr>
            <a:graphicFrameLocks noChangeAspect="1"/>
          </p:cNvGraphicFramePr>
          <p:nvPr>
            <p:ph idx="1"/>
          </p:nvPr>
        </p:nvGraphicFramePr>
        <p:xfrm>
          <a:off x="179388" y="188913"/>
          <a:ext cx="8653462" cy="6386512"/>
        </p:xfrm>
        <a:graphic>
          <a:graphicData uri="http://schemas.openxmlformats.org/presentationml/2006/ole">
            <p:oleObj spid="_x0000_s16388" name="Bitmap Image" r:id="rId3" imgW="7666667" imgH="5657143" progId="Paint.Picture">
              <p:embed/>
            </p:oleObj>
          </a:graphicData>
        </a:graphic>
      </p:graphicFrame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2997200"/>
            <a:ext cx="8229600" cy="1143000"/>
          </a:xfrm>
        </p:spPr>
        <p:txBody>
          <a:bodyPr/>
          <a:lstStyle/>
          <a:p>
            <a:r>
              <a:rPr lang="en-NZ" sz="4000"/>
              <a:t>One idea</a:t>
            </a:r>
            <a:br>
              <a:rPr lang="en-NZ" sz="4000"/>
            </a:br>
            <a:r>
              <a:rPr lang="en-NZ" sz="4000"/>
              <a:t>extended by maths</a:t>
            </a:r>
            <a:br>
              <a:rPr lang="en-NZ" sz="4000"/>
            </a:br>
            <a:r>
              <a:rPr lang="en-NZ" sz="4000"/>
              <a:t>to a powerful image</a:t>
            </a:r>
            <a:br>
              <a:rPr lang="en-NZ" sz="4000"/>
            </a:br>
            <a:endParaRPr lang="en-NZ" sz="4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128</TotalTime>
  <Words>97</Words>
  <Application>Microsoft Office PowerPoint</Application>
  <PresentationFormat>On-screen Show (4:3)</PresentationFormat>
  <Paragraphs>20</Paragraphs>
  <Slides>22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5" baseType="lpstr">
      <vt:lpstr>Arial</vt:lpstr>
      <vt:lpstr>Default Design</vt:lpstr>
      <vt:lpstr>Bitmap Image</vt:lpstr>
      <vt:lpstr>Reflection Rotation and Translation</vt:lpstr>
      <vt:lpstr>Start with a picture like this..</vt:lpstr>
      <vt:lpstr>Vertical reflection</vt:lpstr>
      <vt:lpstr>Axis of symmetry</vt:lpstr>
      <vt:lpstr>Horrizontal Reflection </vt:lpstr>
      <vt:lpstr>Now “join” the bits up..</vt:lpstr>
      <vt:lpstr>Translate and resize the image.</vt:lpstr>
      <vt:lpstr>Rotate the image.</vt:lpstr>
      <vt:lpstr>One idea extended by maths to a powerful image </vt:lpstr>
      <vt:lpstr>Kowhaiwhai designs use translation, reflection and rotation along with a huge amount of creativity.</vt:lpstr>
      <vt:lpstr>Try one yourself</vt:lpstr>
      <vt:lpstr>Slide 12</vt:lpstr>
      <vt:lpstr>Start – use reflection</vt:lpstr>
      <vt:lpstr>The red line is the axis of symmetry</vt:lpstr>
      <vt:lpstr>What would a 90 degree rotation look like?</vt:lpstr>
      <vt:lpstr>Then what? You decide..</vt:lpstr>
      <vt:lpstr>Use some imagination</vt:lpstr>
      <vt:lpstr>Geometrical based art!</vt:lpstr>
      <vt:lpstr>One simple idea! And wow!</vt:lpstr>
      <vt:lpstr>Just one more … ok?</vt:lpstr>
      <vt:lpstr>Geometrical Design!</vt:lpstr>
      <vt:lpstr>Slide 22</vt:lpstr>
    </vt:vector>
  </TitlesOfParts>
  <Company>Laptops4Teachers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Reflection Rotation and translation</dc:title>
  <dc:creator>Administrator</dc:creator>
  <cp:lastModifiedBy>Diocesan School for Girls</cp:lastModifiedBy>
  <cp:revision>9</cp:revision>
  <dcterms:created xsi:type="dcterms:W3CDTF">2006-08-03T00:04:59Z</dcterms:created>
  <dcterms:modified xsi:type="dcterms:W3CDTF">2009-10-26T20:39:23Z</dcterms:modified>
</cp:coreProperties>
</file>