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0" r:id="rId4"/>
    <p:sldId id="281" r:id="rId5"/>
    <p:sldId id="282" r:id="rId6"/>
    <p:sldId id="283" r:id="rId7"/>
    <p:sldId id="266" r:id="rId8"/>
    <p:sldId id="258" r:id="rId9"/>
    <p:sldId id="265" r:id="rId10"/>
    <p:sldId id="259" r:id="rId11"/>
    <p:sldId id="260" r:id="rId12"/>
    <p:sldId id="261" r:id="rId13"/>
    <p:sldId id="262" r:id="rId14"/>
    <p:sldId id="263" r:id="rId15"/>
    <p:sldId id="264" r:id="rId16"/>
    <p:sldId id="271" r:id="rId17"/>
    <p:sldId id="270" r:id="rId18"/>
    <p:sldId id="267" r:id="rId19"/>
    <p:sldId id="268" r:id="rId20"/>
    <p:sldId id="269" r:id="rId21"/>
    <p:sldId id="272" r:id="rId22"/>
    <p:sldId id="273" r:id="rId23"/>
    <p:sldId id="275" r:id="rId24"/>
    <p:sldId id="274" r:id="rId25"/>
    <p:sldId id="276" r:id="rId26"/>
    <p:sldId id="278" r:id="rId27"/>
    <p:sldId id="27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513" autoAdjust="0"/>
    <p:restoredTop sz="94660"/>
  </p:normalViewPr>
  <p:slideViewPr>
    <p:cSldViewPr>
      <p:cViewPr varScale="1">
        <p:scale>
          <a:sx n="69" d="100"/>
          <a:sy n="69" d="100"/>
        </p:scale>
        <p:origin x="-3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23CA-A35F-45A4-A9E3-C1FD2DCCBAC2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65134-C422-49A9-BD7C-8D3882DAF4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23CA-A35F-45A4-A9E3-C1FD2DCCBAC2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65134-C422-49A9-BD7C-8D3882DAF4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23CA-A35F-45A4-A9E3-C1FD2DCCBAC2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65134-C422-49A9-BD7C-8D3882DAF4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23CA-A35F-45A4-A9E3-C1FD2DCCBAC2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65134-C422-49A9-BD7C-8D3882DAF4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23CA-A35F-45A4-A9E3-C1FD2DCCBAC2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65134-C422-49A9-BD7C-8D3882DAF4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23CA-A35F-45A4-A9E3-C1FD2DCCBAC2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65134-C422-49A9-BD7C-8D3882DAF4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23CA-A35F-45A4-A9E3-C1FD2DCCBAC2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65134-C422-49A9-BD7C-8D3882DAF4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23CA-A35F-45A4-A9E3-C1FD2DCCBAC2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65134-C422-49A9-BD7C-8D3882DAF4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23CA-A35F-45A4-A9E3-C1FD2DCCBAC2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65134-C422-49A9-BD7C-8D3882DAF4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23CA-A35F-45A4-A9E3-C1FD2DCCBAC2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65134-C422-49A9-BD7C-8D3882DAF4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E23CA-A35F-45A4-A9E3-C1FD2DCCBAC2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65134-C422-49A9-BD7C-8D3882DAF4D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E23CA-A35F-45A4-A9E3-C1FD2DCCBAC2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65134-C422-49A9-BD7C-8D3882DAF4D2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Priscilla Allan</a:t>
            </a:r>
            <a:br>
              <a:rPr lang="en-US" dirty="0" smtClean="0"/>
            </a:br>
            <a:r>
              <a:rPr lang="en-US" dirty="0" err="1" smtClean="0"/>
              <a:t>GeoSketchPad</a:t>
            </a:r>
            <a:r>
              <a:rPr lang="en-US" dirty="0" smtClean="0"/>
              <a:t> Ideas	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12 September 2009</a:t>
            </a:r>
          </a:p>
          <a:p>
            <a:r>
              <a:rPr lang="en-US" dirty="0" err="1" smtClean="0"/>
              <a:t>Corran</a:t>
            </a:r>
            <a:r>
              <a:rPr lang="en-US" dirty="0" smtClean="0"/>
              <a:t> School.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857232"/>
            <a:ext cx="6215106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Edmodo</a:t>
            </a:r>
            <a:r>
              <a:rPr lang="en-US" sz="2800" dirty="0" smtClean="0"/>
              <a:t> and YouTube</a:t>
            </a:r>
          </a:p>
          <a:p>
            <a:endParaRPr lang="en-US" sz="2800" dirty="0" smtClean="0"/>
          </a:p>
          <a:p>
            <a:r>
              <a:rPr lang="en-US" sz="2800" dirty="0" smtClean="0"/>
              <a:t>Teaching </a:t>
            </a:r>
            <a:r>
              <a:rPr lang="en-US" sz="2800" dirty="0" smtClean="0"/>
              <a:t>Concepts</a:t>
            </a:r>
          </a:p>
          <a:p>
            <a:pPr>
              <a:buFontTx/>
              <a:buChar char="-"/>
            </a:pPr>
            <a:r>
              <a:rPr lang="en-US" sz="2800" dirty="0" smtClean="0"/>
              <a:t>Algebra (expanding and factorizing)</a:t>
            </a:r>
          </a:p>
          <a:p>
            <a:pPr>
              <a:buFontTx/>
              <a:buChar char="-"/>
            </a:pPr>
            <a:r>
              <a:rPr lang="en-US" sz="2800" dirty="0" smtClean="0"/>
              <a:t>Measurement (parallelograms)</a:t>
            </a:r>
          </a:p>
          <a:p>
            <a:pPr>
              <a:buFontTx/>
              <a:buChar char="-"/>
            </a:pPr>
            <a:r>
              <a:rPr lang="en-US" sz="2800" dirty="0" smtClean="0"/>
              <a:t>1.9 Coordinate Geometry</a:t>
            </a:r>
          </a:p>
          <a:p>
            <a:pPr>
              <a:buFontTx/>
              <a:buChar char="-"/>
            </a:pPr>
            <a:endParaRPr lang="en-US" sz="2800" dirty="0"/>
          </a:p>
          <a:p>
            <a:r>
              <a:rPr lang="en-US" sz="2800" dirty="0" smtClean="0"/>
              <a:t>Students Creative</a:t>
            </a:r>
          </a:p>
          <a:p>
            <a:pPr>
              <a:buFontTx/>
              <a:buChar char="-"/>
            </a:pPr>
            <a:r>
              <a:rPr lang="en-US" sz="2800" dirty="0" err="1" smtClean="0"/>
              <a:t>GeoArt</a:t>
            </a:r>
            <a:endParaRPr lang="en-US" sz="2800" dirty="0" smtClean="0"/>
          </a:p>
          <a:p>
            <a:pPr>
              <a:buFontTx/>
              <a:buChar char="-"/>
            </a:pPr>
            <a:endParaRPr lang="en-US" sz="2800" dirty="0"/>
          </a:p>
          <a:p>
            <a:r>
              <a:rPr lang="en-US" sz="2800" dirty="0" smtClean="0"/>
              <a:t>Students Investigation</a:t>
            </a:r>
          </a:p>
          <a:p>
            <a:pPr>
              <a:buFontTx/>
              <a:buChar char="-"/>
            </a:pPr>
            <a:r>
              <a:rPr lang="en-US" sz="2800" dirty="0" smtClean="0"/>
              <a:t>Graphs investigation</a:t>
            </a:r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 smtClean="0"/>
          </a:p>
          <a:p>
            <a:pPr>
              <a:buFontTx/>
              <a:buChar char="-"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ounded Rectangle 2"/>
          <p:cNvSpPr/>
          <p:nvPr/>
        </p:nvSpPr>
        <p:spPr>
          <a:xfrm>
            <a:off x="142844" y="5000636"/>
            <a:ext cx="1500166" cy="285752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10800000" flipV="1">
            <a:off x="1500166" y="2786058"/>
            <a:ext cx="3571900" cy="2143140"/>
          </a:xfrm>
          <a:prstGeom prst="straightConnector1">
            <a:avLst/>
          </a:prstGeom>
          <a:ln w="476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33</Words>
  <Application>Microsoft Office PowerPoint</Application>
  <PresentationFormat>On-screen Show (4:3)</PresentationFormat>
  <Paragraphs>16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Priscilla Allan GeoSketchPad Ideas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Diocesan School for Girls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Priscilla Allan GeoSketchPad Ideas</dc:title>
  <dc:creator>Diocesan School for Girls</dc:creator>
  <cp:lastModifiedBy> </cp:lastModifiedBy>
  <cp:revision>13</cp:revision>
  <dcterms:created xsi:type="dcterms:W3CDTF">2009-09-07T20:35:40Z</dcterms:created>
  <dcterms:modified xsi:type="dcterms:W3CDTF">2009-09-09T01:42:22Z</dcterms:modified>
</cp:coreProperties>
</file>